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11"/>
  </p:notesMasterIdLst>
  <p:sldIdLst>
    <p:sldId id="256" r:id="rId2"/>
    <p:sldId id="257" r:id="rId3"/>
    <p:sldId id="266" r:id="rId4"/>
    <p:sldId id="278" r:id="rId5"/>
    <p:sldId id="279" r:id="rId6"/>
    <p:sldId id="280" r:id="rId7"/>
    <p:sldId id="281" r:id="rId8"/>
    <p:sldId id="284" r:id="rId9"/>
    <p:sldId id="28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956" autoAdjust="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143C1-3830-4B20-98F4-7CBB74AF22F3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85BC6-1226-4335-B614-5AD869165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7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5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3578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623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15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4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22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0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0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87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9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4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396" y="1845008"/>
            <a:ext cx="8957652" cy="1029513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Soil </a:t>
            </a:r>
            <a:r>
              <a:rPr lang="en-US" dirty="0" smtClean="0"/>
              <a:t>Classification- AASHTO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6840" t="54284" r="28220" b="15953"/>
          <a:stretch/>
        </p:blipFill>
        <p:spPr>
          <a:xfrm>
            <a:off x="5297213" y="3862552"/>
            <a:ext cx="5927835" cy="220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143" t="7649" r="15547" b="16704"/>
          <a:stretch/>
        </p:blipFill>
        <p:spPr>
          <a:xfrm>
            <a:off x="2033750" y="551794"/>
            <a:ext cx="9017877" cy="553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932" t="6789" r="14700" b="15409"/>
          <a:stretch/>
        </p:blipFill>
        <p:spPr>
          <a:xfrm>
            <a:off x="1986455" y="441435"/>
            <a:ext cx="9285890" cy="569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8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870" t="7003" r="15790" b="17565"/>
          <a:stretch/>
        </p:blipFill>
        <p:spPr>
          <a:xfrm>
            <a:off x="1655379" y="283779"/>
            <a:ext cx="8891752" cy="551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28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266" t="16272" r="15791" b="11314"/>
          <a:stretch/>
        </p:blipFill>
        <p:spPr>
          <a:xfrm>
            <a:off x="1576551" y="961696"/>
            <a:ext cx="8970580" cy="529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41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73" t="13254" r="14579" b="12823"/>
          <a:stretch/>
        </p:blipFill>
        <p:spPr>
          <a:xfrm>
            <a:off x="1434662" y="740979"/>
            <a:ext cx="9270124" cy="540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3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07" t="14332" r="16517" b="6789"/>
          <a:stretch/>
        </p:blipFill>
        <p:spPr>
          <a:xfrm>
            <a:off x="1623847" y="409903"/>
            <a:ext cx="8844455" cy="577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57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22" y="180430"/>
            <a:ext cx="5183078" cy="3762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2839309"/>
            <a:ext cx="7162800" cy="401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1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436" y="378373"/>
            <a:ext cx="9907320" cy="611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6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445</TotalTime>
  <Words>3</Words>
  <Application>Microsoft Office PowerPoint</Application>
  <PresentationFormat>Widescreen</PresentationFormat>
  <Paragraphs>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Corbel</vt:lpstr>
      <vt:lpstr>Parallax</vt:lpstr>
      <vt:lpstr>Soil Classification- AASHTO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Dr.Lubna</dc:creator>
  <cp:lastModifiedBy>Dr.Lubna</cp:lastModifiedBy>
  <cp:revision>54</cp:revision>
  <dcterms:created xsi:type="dcterms:W3CDTF">2017-09-13T17:24:02Z</dcterms:created>
  <dcterms:modified xsi:type="dcterms:W3CDTF">2017-12-12T13:47:41Z</dcterms:modified>
</cp:coreProperties>
</file>